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277" autoAdjust="0"/>
    <p:restoredTop sz="94643" autoAdjust="0"/>
  </p:normalViewPr>
  <p:slideViewPr>
    <p:cSldViewPr>
      <p:cViewPr varScale="1">
        <p:scale>
          <a:sx n="106" d="100"/>
          <a:sy n="106" d="100"/>
        </p:scale>
        <p:origin x="-119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Shianna McCune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44EA767-948F-49C9-ADB1-08C6661A7927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0006419-BEAC-4E3D-8CC9-0B976C60C1B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ftr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Shianna McCune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1B63DC9-1F57-4539-BDC5-7EE87EBD1E52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D07199F-D530-4A11-B5E8-963578D2C70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ftr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07199F-D530-4A11-B5E8-963578D2C70F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B35F82D1-7A24-47AC-A44F-583033965235}" type="datetime1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en-US" smtClean="0"/>
              <a:t>Shianna McCune</a:t>
            </a:r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C5044C14-8EEA-4462-BC99-BEFA6462D5F1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76E29DD6-45B9-48B5-B0C8-30A9989F2FA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Vocabulary Review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Shianna McCune</a:t>
            </a:r>
          </a:p>
          <a:p>
            <a:r>
              <a:rPr lang="en-US" dirty="0" smtClean="0"/>
              <a:t>09-14-11</a:t>
            </a:r>
          </a:p>
          <a:p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 period</a:t>
            </a:r>
          </a:p>
          <a:p>
            <a:r>
              <a:rPr lang="en-US" dirty="0" smtClean="0"/>
              <a:t>Mod2-23</a:t>
            </a:r>
          </a:p>
          <a:p>
            <a:pPr algn="l"/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        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Application Window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en-US" dirty="0" smtClean="0"/>
              <a:t>Dialog Box Launcher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The main window that serves as the primary interface between the user and the application.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A small arrow in the lower- right corner of a group on the ribbon.</a:t>
            </a:r>
          </a:p>
          <a:p>
            <a:pPr>
              <a:buFont typeface="Wingdings" pitchFamily="2" charset="2"/>
              <a:buChar char="v"/>
            </a:pPr>
            <a:r>
              <a:rPr lang="en-US" dirty="0" smtClean="0"/>
              <a:t>When clicked, it opens a dialog box with additional option and commands.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               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Document Window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en-US" dirty="0" smtClean="0"/>
              <a:t>File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The area in an application window where you enter new text and data or change existing text and data.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A collection  of information saved as a unit.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File Compatibility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en-US" dirty="0" smtClean="0"/>
              <a:t>File Extension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The ability to open and work with files without a format conflict.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92500"/>
          </a:bodyPr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Three or four characters automatically added to the filename  when the document is saved.</a:t>
            </a:r>
          </a:p>
          <a:p>
            <a:pPr>
              <a:buFont typeface="Wingdings" pitchFamily="2" charset="2"/>
              <a:buChar char="v"/>
            </a:pPr>
            <a:r>
              <a:rPr lang="en-US" dirty="0" smtClean="0"/>
              <a:t>A period separates the filename and the extension, which typically identifies the type of file.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Folders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en-US" dirty="0" smtClean="0"/>
              <a:t>I- beam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A  means for organizing files into manageable groups.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The shape the mouse pointer takes when it is positioned on text in a document.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 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Insertion Point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en-US" dirty="0" smtClean="0"/>
              <a:t>Open A Document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A vertical blinking line in the document window that indicates the location in the document where new text and data will be entered.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When you click to make a new document then you </a:t>
            </a:r>
            <a:r>
              <a:rPr lang="en-US" dirty="0" smtClean="0"/>
              <a:t>s</a:t>
            </a:r>
            <a:r>
              <a:rPr lang="en-US" dirty="0" smtClean="0"/>
              <a:t>ave it after you’re finish editing the document.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Path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en-US" dirty="0" smtClean="0"/>
              <a:t>Ribbon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The route  the operating system uses to locate a document.</a:t>
            </a:r>
          </a:p>
          <a:p>
            <a:pPr>
              <a:buFont typeface="Wingdings" pitchFamily="2" charset="2"/>
              <a:buChar char="v"/>
            </a:pPr>
            <a:r>
              <a:rPr lang="en-US" dirty="0" smtClean="0"/>
              <a:t>The path identifies the disk and any folders relatives to the location of the document.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A banner in the Office Fluent user interface that organizes commands in logical groups presented on tabs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Save a document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en-US" dirty="0" smtClean="0"/>
              <a:t>Screen Tip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When you save a document once you made a change to it.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A small window with descriptive text that </a:t>
            </a:r>
            <a:r>
              <a:rPr lang="en-US" smtClean="0"/>
              <a:t>appears when</a:t>
            </a:r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Scroll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/>
          </a:bodyPr>
          <a:lstStyle/>
          <a:p>
            <a:pPr algn="l">
              <a:buFont typeface="Wingdings" pitchFamily="2" charset="2"/>
              <a:buChar char="v"/>
            </a:pPr>
            <a:r>
              <a:rPr lang="en-US" dirty="0" smtClean="0">
                <a:solidFill>
                  <a:schemeClr val="tx1"/>
                </a:solidFill>
              </a:rPr>
              <a:t>To move text and content vertically or horizontally on a display screen when searching for a particu</a:t>
            </a:r>
            <a:r>
              <a:rPr lang="en-US" dirty="0" smtClean="0">
                <a:solidFill>
                  <a:schemeClr val="tx1"/>
                </a:solidFill>
              </a:rPr>
              <a:t>lar section, line, option, and so on.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Custom 1">
      <a:dk1>
        <a:sysClr val="windowText" lastClr="000000"/>
      </a:dk1>
      <a:lt1>
        <a:srgbClr val="D519FF"/>
      </a:lt1>
      <a:dk2>
        <a:srgbClr val="FF3399"/>
      </a:dk2>
      <a:lt2>
        <a:srgbClr val="FFFFFF"/>
      </a:lt2>
      <a:accent1>
        <a:srgbClr val="4B98FF"/>
      </a:accent1>
      <a:accent2>
        <a:srgbClr val="A2E3FE"/>
      </a:accent2>
      <a:accent3>
        <a:srgbClr val="FFAFD1"/>
      </a:accent3>
      <a:accent4>
        <a:srgbClr val="D519FF"/>
      </a:accent4>
      <a:accent5>
        <a:srgbClr val="005BD3"/>
      </a:accent5>
      <a:accent6>
        <a:srgbClr val="66FF99"/>
      </a:accent6>
      <a:hlink>
        <a:srgbClr val="17BBFD"/>
      </a:hlink>
      <a:folHlink>
        <a:srgbClr val="FF79C2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46</TotalTime>
  <Words>323</Words>
  <Application>Microsoft Office PowerPoint</Application>
  <PresentationFormat>On-screen Show (4:3)</PresentationFormat>
  <Paragraphs>44</Paragraphs>
  <Slides>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Apex</vt:lpstr>
      <vt:lpstr>Vocabulary Review </vt:lpstr>
      <vt:lpstr>         </vt:lpstr>
      <vt:lpstr>                </vt:lpstr>
      <vt:lpstr>Slide 4</vt:lpstr>
      <vt:lpstr>Slide 5</vt:lpstr>
      <vt:lpstr>  </vt:lpstr>
      <vt:lpstr>Slide 7</vt:lpstr>
      <vt:lpstr>Slide 8</vt:lpstr>
      <vt:lpstr>Scroll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 Review</dc:title>
  <dc:creator>stu455</dc:creator>
  <cp:lastModifiedBy>stu455</cp:lastModifiedBy>
  <cp:revision>6</cp:revision>
  <dcterms:created xsi:type="dcterms:W3CDTF">2011-09-14T13:21:00Z</dcterms:created>
  <dcterms:modified xsi:type="dcterms:W3CDTF">2011-09-15T13:20:21Z</dcterms:modified>
</cp:coreProperties>
</file>

<file path=docProps/thumbnail.jpeg>
</file>